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81" d="100"/>
          <a:sy n="81" d="100"/>
        </p:scale>
        <p:origin x="725"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9.xml" Type="http://schemas.openxmlformats.org/officeDocument/2006/relationships/slide"/><Relationship Id="rId11" Target="slides/slide10.xml" Type="http://schemas.openxmlformats.org/officeDocument/2006/relationships/slide"/><Relationship Id="rId12" Target="slides/slide11.xml" Type="http://schemas.openxmlformats.org/officeDocument/2006/relationships/slide"/><Relationship Id="rId13" Target="slides/slide12.xml" Type="http://schemas.openxmlformats.org/officeDocument/2006/relationships/slide"/><Relationship Id="rId14" Target="slides/slide13.xml" Type="http://schemas.openxmlformats.org/officeDocument/2006/relationships/slide"/><Relationship Id="rId15" Target="slides/slide14.xml" Type="http://schemas.openxmlformats.org/officeDocument/2006/relationships/slide"/><Relationship Id="rId16" Target="slides/slide15.xml" Type="http://schemas.openxmlformats.org/officeDocument/2006/relationships/slide"/><Relationship Id="rId17" Target="slides/slide16.xml" Type="http://schemas.openxmlformats.org/officeDocument/2006/relationships/slide"/><Relationship Id="rId18" Target="presProps.xml" Type="http://schemas.openxmlformats.org/officeDocument/2006/relationships/presProps"/><Relationship Id="rId19" Target="viewProps.xml" Type="http://schemas.openxmlformats.org/officeDocument/2006/relationships/viewProps"/><Relationship Id="rId20" Target="theme/theme1.xml" Type="http://schemas.openxmlformats.org/officeDocument/2006/relationships/theme"/><Relationship Id="rId21" Target="tableStyles.xml" Type="http://schemas.openxmlformats.org/officeDocument/2006/relationships/tableStyles"/><Relationship Id="rId22" Target="slides/slide17.xml" Type="http://schemas.openxmlformats.org/officeDocument/2006/relationships/slide"/><Relationship Id="rId3" Target="slides/slide2.xml" Type="http://schemas.openxmlformats.org/officeDocument/2006/relationships/slide"/><Relationship Id="rId4" Target="slides/slide3.xml" Type="http://schemas.openxmlformats.org/officeDocument/2006/relationships/slide"/><Relationship Id="rId5" Target="slides/slide4.xml" Type="http://schemas.openxmlformats.org/officeDocument/2006/relationships/slide"/><Relationship Id="rId6" Target="slides/slide5.xml" Type="http://schemas.openxmlformats.org/officeDocument/2006/relationships/slide"/><Relationship Id="rId7" Target="slides/slide6.xml" Type="http://schemas.openxmlformats.org/officeDocument/2006/relationships/slide"/><Relationship Id="rId8" Target="slides/slide7.xml" Type="http://schemas.openxmlformats.org/officeDocument/2006/relationships/slide"/><Relationship Id="rId9" Target="slides/slide8.xml" Type="http://schemas.openxmlformats.org/officeDocument/2006/relationships/slide"/></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13" Target="../media/image1.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0"/>
            <a:ext cx="11430000" cy="1016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143000"/>
            <a:ext cx="11557000" cy="5334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7" name="Picture 7"/>
          <p:cNvPicPr>
            <a:picLocks noChangeAspect="1"/>
          </p:cNvPicPr>
          <p:nvPr/>
        </p:nvPicPr>
        <p:blipFill>
          <a:blip r:embed="rId13"/>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17.xml.rels><?xml version="1.0" encoding="UTF-8" standalone="no"?><Relationships xmlns="http://schemas.openxmlformats.org/package/2006/relationships"><Relationship Id="rId1" Target="../slideLayouts/slideLayout1.xml" Type="http://schemas.openxmlformats.org/officeDocument/2006/relationships/slideLayout"/><Relationship Id="rId2" Target="../media/image4.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3.png" Type="http://schemas.openxmlformats.org/officeDocument/2006/relationships/image"/></Relationships>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2:22</a:t>
            </a:r>
            <a:r>
              <a:rPr lang="en-US" sz="3000">
                <a:solidFill>
                  <a:srgbClr val="FFFFFF"/>
                </a:solidFill>
                <a:cs typeface="Mandali"/>
              </a:rPr>
              <a:t> ఏలీ బహు వృద్ధుడాయెను. ఇశ్రాయేలీయులకు తన కుమారులు చేసిన కార్యములన్నియు, వారు ప్రత్యక్షపు గుడారముయొక్క ద్వారము దగ్గరకు సేవ చేయుటకువచ్చిన స్త్రీలతో శయనించుటయను మాట చెవినిపడగా వారిని పిలిచి యిట్లనెను</a:t>
            </a:r>
          </a:p>
          <a:p>
            <a:pPr algn="just">
              <a:lnSpc>
                <a:spcPct val="150000"/>
              </a:lnSpc>
              <a:buNone/>
            </a:pPr>
            <a:r>
              <a:rPr b="1" lang="en-US" sz="3000">
                <a:solidFill>
                  <a:srgbClr val="FFFFFF"/>
                </a:solidFill>
                <a:cs typeface="Mandali"/>
              </a:rPr>
              <a:t>2:23</a:t>
            </a:r>
            <a:r>
              <a:rPr lang="en-US" sz="3000">
                <a:solidFill>
                  <a:srgbClr val="FFFFFF"/>
                </a:solidFill>
                <a:cs typeface="Mandali"/>
              </a:rPr>
              <a:t> ఈ జనులముందర మీరు చేసిన చెడ్డకార్యములు నాకు వినబడినవి. ఈలాటి కార్యములు మీరెందుకు చేయుచున్నారు?</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2:24</a:t>
            </a:r>
            <a:r>
              <a:rPr lang="en-US" sz="3000">
                <a:solidFill>
                  <a:srgbClr val="FFFFFF"/>
                </a:solidFill>
                <a:cs typeface="Mandali"/>
              </a:rPr>
              <a:t> నా కుమారులారా, యీలాగు చేయవద్దు, నాకు వినబడినది మంచిది కాదు, యెహోవా జనులను మీరు అతిక్రమింప చేయుచున్నారు.</a:t>
            </a:r>
          </a:p>
          <a:p>
            <a:pPr algn="just">
              <a:lnSpc>
                <a:spcPct val="150000"/>
              </a:lnSpc>
              <a:buNone/>
            </a:pPr>
            <a:r>
              <a:rPr b="1" lang="en-US" sz="3000">
                <a:solidFill>
                  <a:srgbClr val="FFFFFF"/>
                </a:solidFill>
                <a:cs typeface="Mandali"/>
              </a:rPr>
              <a:t>2:25</a:t>
            </a:r>
            <a:r>
              <a:rPr lang="en-US" sz="3000">
                <a:solidFill>
                  <a:srgbClr val="FFFFFF"/>
                </a:solidFill>
                <a:cs typeface="Mandali"/>
              </a:rPr>
              <a:t> నరునికి నరుడు తప్పుచేసిన యెడల దేవుడు విమర్శచేయును గాని యెవరైన యెహోవా విషయములో పాపము చేసినయెడల వానికొరకు ఎవడు విజ్ఞాపనము చేయును? అనెను. అయితే యెహోవా వారిని చంపదలచి యుండెను గనుక వారు తమ తండ్రియొక్క మొఱ్ఱను వినకపోయిరి.</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a:xfrm>
            <a:off x="304800" y="1143000"/>
            <a:ext cx="11557000" cy="5715000"/>
          </a:xfrm>
        </p:spPr>
        <p:txBody>
          <a:bodyPr>
            <a:normAutofit fontScale="92500" lnSpcReduction="10000"/>
          </a:bodyPr>
          <a:lstStyle/>
          <a:p>
            <a:pPr algn="just">
              <a:lnSpc>
                <a:spcPct val="150000"/>
              </a:lnSpc>
              <a:buNone/>
            </a:pPr>
            <a:r>
              <a:rPr b="1" dirty="0" lang="en-US" sz="3000">
                <a:solidFill>
                  <a:srgbClr val="FFFFFF"/>
                </a:solidFill>
                <a:cs typeface="Mandali"/>
              </a:rPr>
              <a:t>2:26</a:t>
            </a:r>
            <a:r>
              <a:rPr dirty="0" lang="en-US" sz="3000">
                <a:solidFill>
                  <a:srgbClr val="FFFFFF"/>
                </a:solidFill>
                <a:cs typeface="Mandali"/>
              </a:rPr>
              <a:t> </a:t>
            </a:r>
            <a:r>
              <a:rPr dirty="0" err="1" lang="en-US" sz="3000">
                <a:solidFill>
                  <a:srgbClr val="FFFFFF"/>
                </a:solidFill>
                <a:cs typeface="Mandali"/>
              </a:rPr>
              <a:t>బాలుడగు</a:t>
            </a:r>
            <a:r>
              <a:rPr dirty="0" lang="en-US" sz="3000">
                <a:solidFill>
                  <a:srgbClr val="FFFFFF"/>
                </a:solidFill>
                <a:cs typeface="Mandali"/>
              </a:rPr>
              <a:t> </a:t>
            </a:r>
            <a:r>
              <a:rPr dirty="0" err="1" lang="en-US" sz="3000">
                <a:solidFill>
                  <a:srgbClr val="FFFFFF"/>
                </a:solidFill>
                <a:cs typeface="Mandali"/>
              </a:rPr>
              <a:t>సమూయేలు</a:t>
            </a:r>
            <a:r>
              <a:rPr dirty="0" lang="en-US" sz="3000">
                <a:solidFill>
                  <a:srgbClr val="FFFFFF"/>
                </a:solidFill>
                <a:cs typeface="Mandali"/>
              </a:rPr>
              <a:t> </a:t>
            </a:r>
            <a:r>
              <a:rPr dirty="0" err="1" lang="en-US" sz="3000">
                <a:solidFill>
                  <a:srgbClr val="FFFFFF"/>
                </a:solidFill>
                <a:cs typeface="Mandali"/>
              </a:rPr>
              <a:t>ఇంకను</a:t>
            </a:r>
            <a:r>
              <a:rPr dirty="0" lang="en-US" sz="3000">
                <a:solidFill>
                  <a:srgbClr val="FFFFFF"/>
                </a:solidFill>
                <a:cs typeface="Mandali"/>
              </a:rPr>
              <a:t> </a:t>
            </a:r>
            <a:r>
              <a:rPr dirty="0" err="1" lang="en-US" sz="3000">
                <a:solidFill>
                  <a:srgbClr val="FFFFFF"/>
                </a:solidFill>
                <a:cs typeface="Mandali"/>
              </a:rPr>
              <a:t>ఎదుగుచు</a:t>
            </a:r>
            <a:r>
              <a:rPr dirty="0" lang="en-US" sz="3000">
                <a:solidFill>
                  <a:srgbClr val="FFFFFF"/>
                </a:solidFill>
                <a:cs typeface="Mandali"/>
              </a:rPr>
              <a:t> </a:t>
            </a:r>
            <a:r>
              <a:rPr dirty="0" err="1" lang="en-US" sz="3000">
                <a:solidFill>
                  <a:srgbClr val="FFFFFF"/>
                </a:solidFill>
                <a:cs typeface="Mandali"/>
              </a:rPr>
              <a:t>యెహోవా</a:t>
            </a:r>
            <a:r>
              <a:rPr dirty="0" lang="en-US" sz="3000">
                <a:solidFill>
                  <a:srgbClr val="FFFFFF"/>
                </a:solidFill>
                <a:cs typeface="Mandali"/>
              </a:rPr>
              <a:t> </a:t>
            </a:r>
            <a:r>
              <a:rPr dirty="0" err="1" lang="en-US" sz="3000">
                <a:solidFill>
                  <a:srgbClr val="FFFFFF"/>
                </a:solidFill>
                <a:cs typeface="Mandali"/>
              </a:rPr>
              <a:t>దయ</a:t>
            </a:r>
            <a:r>
              <a:rPr dirty="0" lang="en-US" sz="3000">
                <a:solidFill>
                  <a:srgbClr val="FFFFFF"/>
                </a:solidFill>
                <a:cs typeface="Mandali"/>
              </a:rPr>
              <a:t> </a:t>
            </a:r>
            <a:r>
              <a:rPr dirty="0" err="1" lang="en-US" sz="3000">
                <a:solidFill>
                  <a:srgbClr val="FFFFFF"/>
                </a:solidFill>
                <a:cs typeface="Mandali"/>
              </a:rPr>
              <a:t>యందును</a:t>
            </a:r>
            <a:r>
              <a:rPr dirty="0" lang="en-US" sz="3000">
                <a:solidFill>
                  <a:srgbClr val="FFFFFF"/>
                </a:solidFill>
                <a:cs typeface="Mandali"/>
              </a:rPr>
              <a:t> </a:t>
            </a:r>
            <a:r>
              <a:rPr dirty="0" err="1" lang="en-US" sz="3000">
                <a:solidFill>
                  <a:srgbClr val="FFFFFF"/>
                </a:solidFill>
                <a:cs typeface="Mandali"/>
              </a:rPr>
              <a:t>మనుష్యుల</a:t>
            </a:r>
            <a:r>
              <a:rPr dirty="0" lang="en-US" sz="3000">
                <a:solidFill>
                  <a:srgbClr val="FFFFFF"/>
                </a:solidFill>
                <a:cs typeface="Mandali"/>
              </a:rPr>
              <a:t> </a:t>
            </a:r>
            <a:r>
              <a:rPr dirty="0" err="1" lang="en-US" sz="3000">
                <a:solidFill>
                  <a:srgbClr val="FFFFFF"/>
                </a:solidFill>
                <a:cs typeface="Mandali"/>
              </a:rPr>
              <a:t>దయ</a:t>
            </a:r>
            <a:r>
              <a:rPr dirty="0" lang="en-US" sz="3000">
                <a:solidFill>
                  <a:srgbClr val="FFFFFF"/>
                </a:solidFill>
                <a:cs typeface="Mandali"/>
              </a:rPr>
              <a:t> </a:t>
            </a:r>
            <a:r>
              <a:rPr dirty="0" err="1" lang="en-US" sz="3000">
                <a:solidFill>
                  <a:srgbClr val="FFFFFF"/>
                </a:solidFill>
                <a:cs typeface="Mandali"/>
              </a:rPr>
              <a:t>యందును</a:t>
            </a:r>
            <a:r>
              <a:rPr dirty="0" lang="en-US" sz="3000">
                <a:solidFill>
                  <a:srgbClr val="FFFFFF"/>
                </a:solidFill>
                <a:cs typeface="Mandali"/>
              </a:rPr>
              <a:t> </a:t>
            </a:r>
            <a:r>
              <a:rPr dirty="0" err="1" lang="en-US" sz="3000">
                <a:solidFill>
                  <a:srgbClr val="FFFFFF"/>
                </a:solidFill>
                <a:cs typeface="Mandali"/>
              </a:rPr>
              <a:t>వర్ధిల్లుచుండెను</a:t>
            </a:r>
            <a:r>
              <a:rPr dirty="0" lang="en-US" sz="3000">
                <a:solidFill>
                  <a:srgbClr val="FFFFFF"/>
                </a:solidFill>
                <a:cs typeface="Mandali"/>
              </a:rPr>
              <a:t>. </a:t>
            </a:r>
          </a:p>
          <a:p>
            <a:pPr algn="just">
              <a:lnSpc>
                <a:spcPct val="150000"/>
              </a:lnSpc>
              <a:buNone/>
            </a:pPr>
            <a:r>
              <a:rPr b="1" dirty="0" lang="en-US" sz="3000">
                <a:solidFill>
                  <a:srgbClr val="FFFFFF"/>
                </a:solidFill>
                <a:cs typeface="Mandali"/>
              </a:rPr>
              <a:t>2:27</a:t>
            </a:r>
            <a:r>
              <a:rPr dirty="0" lang="en-US" sz="3000">
                <a:solidFill>
                  <a:srgbClr val="FFFFFF"/>
                </a:solidFill>
                <a:cs typeface="Mandali"/>
              </a:rPr>
              <a:t> </a:t>
            </a:r>
            <a:r>
              <a:rPr dirty="0" err="1" lang="en-US" sz="3000">
                <a:solidFill>
                  <a:srgbClr val="FFFFFF"/>
                </a:solidFill>
                <a:cs typeface="Mandali"/>
              </a:rPr>
              <a:t>అంతట</a:t>
            </a:r>
            <a:r>
              <a:rPr dirty="0" lang="en-US" sz="3000">
                <a:solidFill>
                  <a:srgbClr val="FFFFFF"/>
                </a:solidFill>
                <a:cs typeface="Mandali"/>
              </a:rPr>
              <a:t> </a:t>
            </a:r>
            <a:r>
              <a:rPr dirty="0" err="1" lang="en-US" sz="3000">
                <a:solidFill>
                  <a:srgbClr val="FFFFFF"/>
                </a:solidFill>
                <a:cs typeface="Mandali"/>
              </a:rPr>
              <a:t>దైవజనుడొకడు</a:t>
            </a:r>
            <a:r>
              <a:rPr dirty="0" lang="en-US" sz="3000">
                <a:solidFill>
                  <a:srgbClr val="FFFFFF"/>
                </a:solidFill>
                <a:cs typeface="Mandali"/>
              </a:rPr>
              <a:t> </a:t>
            </a:r>
            <a:r>
              <a:rPr dirty="0" err="1" lang="en-US" sz="3000">
                <a:solidFill>
                  <a:srgbClr val="FFFFFF"/>
                </a:solidFill>
                <a:cs typeface="Mandali"/>
              </a:rPr>
              <a:t>ఏలీ</a:t>
            </a:r>
            <a:r>
              <a:rPr dirty="0" lang="en-US" sz="3000">
                <a:solidFill>
                  <a:srgbClr val="FFFFFF"/>
                </a:solidFill>
                <a:cs typeface="Mandali"/>
              </a:rPr>
              <a:t> </a:t>
            </a:r>
            <a:r>
              <a:rPr dirty="0" err="1" lang="en-US" sz="3000">
                <a:solidFill>
                  <a:srgbClr val="FFFFFF"/>
                </a:solidFill>
                <a:cs typeface="Mandali"/>
              </a:rPr>
              <a:t>యొద్దకు</a:t>
            </a:r>
            <a:r>
              <a:rPr dirty="0" lang="en-US" sz="3000">
                <a:solidFill>
                  <a:srgbClr val="FFFFFF"/>
                </a:solidFill>
                <a:cs typeface="Mandali"/>
              </a:rPr>
              <a:t> </a:t>
            </a:r>
            <a:r>
              <a:rPr dirty="0" err="1" lang="en-US" sz="3000">
                <a:solidFill>
                  <a:srgbClr val="FFFFFF"/>
                </a:solidFill>
                <a:cs typeface="Mandali"/>
              </a:rPr>
              <a:t>వచ్చి</a:t>
            </a:r>
            <a:r>
              <a:rPr dirty="0" lang="en-US" sz="3000">
                <a:solidFill>
                  <a:srgbClr val="FFFFFF"/>
                </a:solidFill>
                <a:cs typeface="Mandali"/>
              </a:rPr>
              <a:t> </a:t>
            </a:r>
            <a:r>
              <a:rPr dirty="0" err="1" lang="en-US" sz="3000">
                <a:solidFill>
                  <a:srgbClr val="FFFFFF"/>
                </a:solidFill>
                <a:cs typeface="Mandali"/>
              </a:rPr>
              <a:t>యిట్లనెను</a:t>
            </a:r>
            <a:r>
              <a:rPr dirty="0" lang="en-US" sz="3000">
                <a:solidFill>
                  <a:srgbClr val="FFFFFF"/>
                </a:solidFill>
                <a:cs typeface="Mandali"/>
              </a:rPr>
              <a:t> </a:t>
            </a:r>
            <a:r>
              <a:rPr dirty="0" err="1" lang="en-US" sz="3000">
                <a:solidFill>
                  <a:srgbClr val="FFFFFF"/>
                </a:solidFill>
                <a:cs typeface="Mandali"/>
              </a:rPr>
              <a:t>యెహోవా</a:t>
            </a:r>
            <a:r>
              <a:rPr dirty="0" lang="en-US" sz="3000">
                <a:solidFill>
                  <a:srgbClr val="FFFFFF"/>
                </a:solidFill>
                <a:cs typeface="Mandali"/>
              </a:rPr>
              <a:t> </a:t>
            </a:r>
            <a:r>
              <a:rPr dirty="0" err="1" lang="en-US" sz="3000">
                <a:solidFill>
                  <a:srgbClr val="FFFFFF"/>
                </a:solidFill>
                <a:cs typeface="Mandali"/>
              </a:rPr>
              <a:t>నిన్నుగూర్చి</a:t>
            </a:r>
            <a:r>
              <a:rPr dirty="0" lang="en-US" sz="3000">
                <a:solidFill>
                  <a:srgbClr val="FFFFFF"/>
                </a:solidFill>
                <a:cs typeface="Mandali"/>
              </a:rPr>
              <a:t> </a:t>
            </a:r>
            <a:r>
              <a:rPr dirty="0" err="1" lang="en-US" sz="3000">
                <a:solidFill>
                  <a:srgbClr val="FFFFFF"/>
                </a:solidFill>
                <a:cs typeface="Mandali"/>
              </a:rPr>
              <a:t>సెలవిచ్చినదేమనగా</a:t>
            </a:r>
            <a:r>
              <a:rPr dirty="0" lang="en-US" sz="3000">
                <a:solidFill>
                  <a:srgbClr val="FFFFFF"/>
                </a:solidFill>
                <a:cs typeface="Mandali"/>
              </a:rPr>
              <a:t>, </a:t>
            </a:r>
            <a:r>
              <a:rPr dirty="0" err="1" lang="en-US" sz="3000">
                <a:solidFill>
                  <a:srgbClr val="FFFFFF"/>
                </a:solidFill>
                <a:cs typeface="Mandali"/>
              </a:rPr>
              <a:t>నీ</a:t>
            </a:r>
            <a:r>
              <a:rPr dirty="0" lang="en-US" sz="3000">
                <a:solidFill>
                  <a:srgbClr val="FFFFFF"/>
                </a:solidFill>
                <a:cs typeface="Mandali"/>
              </a:rPr>
              <a:t> </a:t>
            </a:r>
            <a:r>
              <a:rPr dirty="0" err="1" lang="en-US" sz="3000">
                <a:solidFill>
                  <a:srgbClr val="FFFFFF"/>
                </a:solidFill>
                <a:cs typeface="Mandali"/>
              </a:rPr>
              <a:t>పితరుని</a:t>
            </a:r>
            <a:r>
              <a:rPr dirty="0" lang="en-US" sz="3000">
                <a:solidFill>
                  <a:srgbClr val="FFFFFF"/>
                </a:solidFill>
                <a:cs typeface="Mandali"/>
              </a:rPr>
              <a:t> </a:t>
            </a:r>
            <a:r>
              <a:rPr dirty="0" err="1" lang="en-US" sz="3000">
                <a:solidFill>
                  <a:srgbClr val="FFFFFF"/>
                </a:solidFill>
                <a:cs typeface="Mandali"/>
              </a:rPr>
              <a:t>యింటివారు</a:t>
            </a:r>
            <a:r>
              <a:rPr dirty="0" lang="en-US" sz="3000">
                <a:solidFill>
                  <a:srgbClr val="FFFFFF"/>
                </a:solidFill>
                <a:cs typeface="Mandali"/>
              </a:rPr>
              <a:t> </a:t>
            </a:r>
            <a:r>
              <a:rPr dirty="0" err="1" lang="en-US" sz="3000">
                <a:solidFill>
                  <a:srgbClr val="FFFFFF"/>
                </a:solidFill>
                <a:cs typeface="Mandali"/>
              </a:rPr>
              <a:t>ఐగుప్తు</a:t>
            </a:r>
            <a:r>
              <a:rPr dirty="0" lang="en-US" sz="3000">
                <a:solidFill>
                  <a:srgbClr val="FFFFFF"/>
                </a:solidFill>
                <a:cs typeface="Mandali"/>
              </a:rPr>
              <a:t> </a:t>
            </a:r>
            <a:r>
              <a:rPr dirty="0" err="1" lang="en-US" sz="3000">
                <a:solidFill>
                  <a:srgbClr val="FFFFFF"/>
                </a:solidFill>
                <a:cs typeface="Mandali"/>
              </a:rPr>
              <a:t>దేశమందు</a:t>
            </a:r>
            <a:r>
              <a:rPr dirty="0" lang="en-US" sz="3000">
                <a:solidFill>
                  <a:srgbClr val="FFFFFF"/>
                </a:solidFill>
                <a:cs typeface="Mandali"/>
              </a:rPr>
              <a:t> </a:t>
            </a:r>
            <a:r>
              <a:rPr dirty="0" err="1" lang="en-US" sz="3000">
                <a:solidFill>
                  <a:srgbClr val="FFFFFF"/>
                </a:solidFill>
                <a:cs typeface="Mandali"/>
              </a:rPr>
              <a:t>ఫరో</a:t>
            </a:r>
            <a:r>
              <a:rPr dirty="0" lang="en-US" sz="3000">
                <a:solidFill>
                  <a:srgbClr val="FFFFFF"/>
                </a:solidFill>
                <a:cs typeface="Mandali"/>
              </a:rPr>
              <a:t> </a:t>
            </a:r>
            <a:r>
              <a:rPr dirty="0" err="1" lang="en-US" sz="3000">
                <a:solidFill>
                  <a:srgbClr val="FFFFFF"/>
                </a:solidFill>
                <a:cs typeface="Mandali"/>
              </a:rPr>
              <a:t>యింటిలో</a:t>
            </a:r>
            <a:r>
              <a:rPr dirty="0" lang="en-US" sz="3000">
                <a:solidFill>
                  <a:srgbClr val="FFFFFF"/>
                </a:solidFill>
                <a:cs typeface="Mandali"/>
              </a:rPr>
              <a:t> </a:t>
            </a:r>
            <a:r>
              <a:rPr dirty="0" err="1" lang="en-US" sz="3000">
                <a:solidFill>
                  <a:srgbClr val="FFFFFF"/>
                </a:solidFill>
                <a:cs typeface="Mandali"/>
              </a:rPr>
              <a:t>ఉండగా</a:t>
            </a:r>
            <a:r>
              <a:rPr dirty="0" lang="en-US" sz="3000">
                <a:solidFill>
                  <a:srgbClr val="FFFFFF"/>
                </a:solidFill>
                <a:cs typeface="Mandali"/>
              </a:rPr>
              <a:t> </a:t>
            </a:r>
            <a:r>
              <a:rPr dirty="0" err="1" lang="en-US" sz="3000">
                <a:solidFill>
                  <a:srgbClr val="FFFFFF"/>
                </a:solidFill>
                <a:cs typeface="Mandali"/>
              </a:rPr>
              <a:t>నేను</a:t>
            </a:r>
            <a:r>
              <a:rPr dirty="0" lang="en-US" sz="3000">
                <a:solidFill>
                  <a:srgbClr val="FFFFFF"/>
                </a:solidFill>
                <a:cs typeface="Mandali"/>
              </a:rPr>
              <a:t> </a:t>
            </a:r>
            <a:r>
              <a:rPr dirty="0" err="1" lang="en-US" sz="3000">
                <a:solidFill>
                  <a:srgbClr val="FFFFFF"/>
                </a:solidFill>
                <a:cs typeface="Mandali"/>
              </a:rPr>
              <a:t>వారికి</a:t>
            </a:r>
            <a:r>
              <a:rPr dirty="0" lang="en-US" sz="3000">
                <a:solidFill>
                  <a:srgbClr val="FFFFFF"/>
                </a:solidFill>
                <a:cs typeface="Mandali"/>
              </a:rPr>
              <a:t> </a:t>
            </a:r>
            <a:r>
              <a:rPr dirty="0" err="1" lang="en-US" sz="3000">
                <a:solidFill>
                  <a:srgbClr val="FFFFFF"/>
                </a:solidFill>
                <a:cs typeface="Mandali"/>
              </a:rPr>
              <a:t>ప్రత్యక్షమైతిని</a:t>
            </a:r>
            <a:r>
              <a:rPr dirty="0" lang="en-US" sz="3000">
                <a:solidFill>
                  <a:srgbClr val="FFFFFF"/>
                </a:solidFill>
                <a:cs typeface="Mandali"/>
              </a:rPr>
              <a:t>.</a:t>
            </a:r>
          </a:p>
          <a:p>
            <a:pPr algn="just">
              <a:lnSpc>
                <a:spcPct val="150000"/>
              </a:lnSpc>
              <a:buNone/>
            </a:pPr>
            <a:r>
              <a:rPr b="1" dirty="0" lang="en-US" sz="3000">
                <a:solidFill>
                  <a:srgbClr val="FFFFFF"/>
                </a:solidFill>
                <a:cs typeface="Mandali"/>
              </a:rPr>
              <a:t>2:28</a:t>
            </a:r>
            <a:r>
              <a:rPr dirty="0" lang="en-US" sz="3000">
                <a:solidFill>
                  <a:srgbClr val="FFFFFF"/>
                </a:solidFill>
                <a:cs typeface="Mandali"/>
              </a:rPr>
              <a:t> </a:t>
            </a:r>
            <a:r>
              <a:rPr dirty="0" err="1" lang="en-US" sz="3000">
                <a:solidFill>
                  <a:srgbClr val="FFFFFF"/>
                </a:solidFill>
                <a:cs typeface="Mandali"/>
              </a:rPr>
              <a:t>అతడు</a:t>
            </a:r>
            <a:r>
              <a:rPr dirty="0" lang="en-US" sz="3000">
                <a:solidFill>
                  <a:srgbClr val="FFFFFF"/>
                </a:solidFill>
                <a:cs typeface="Mandali"/>
              </a:rPr>
              <a:t> </a:t>
            </a:r>
            <a:r>
              <a:rPr dirty="0" err="1" lang="en-US" sz="3000">
                <a:solidFill>
                  <a:srgbClr val="FFFFFF"/>
                </a:solidFill>
                <a:cs typeface="Mandali"/>
              </a:rPr>
              <a:t>నా</a:t>
            </a:r>
            <a:r>
              <a:rPr dirty="0" lang="en-US" sz="3000">
                <a:solidFill>
                  <a:srgbClr val="FFFFFF"/>
                </a:solidFill>
                <a:cs typeface="Mandali"/>
              </a:rPr>
              <a:t> </a:t>
            </a:r>
            <a:r>
              <a:rPr dirty="0" err="1" lang="en-US" sz="3000">
                <a:solidFill>
                  <a:srgbClr val="FFFFFF"/>
                </a:solidFill>
                <a:cs typeface="Mandali"/>
              </a:rPr>
              <a:t>ముందర</a:t>
            </a:r>
            <a:r>
              <a:rPr dirty="0" lang="en-US" sz="3000">
                <a:solidFill>
                  <a:srgbClr val="FFFFFF"/>
                </a:solidFill>
                <a:cs typeface="Mandali"/>
              </a:rPr>
              <a:t> </a:t>
            </a:r>
            <a:r>
              <a:rPr dirty="0" err="1" lang="en-US" sz="3000">
                <a:solidFill>
                  <a:srgbClr val="FFFFFF"/>
                </a:solidFill>
                <a:cs typeface="Mandali"/>
              </a:rPr>
              <a:t>ఏఫోదును</a:t>
            </a:r>
            <a:r>
              <a:rPr dirty="0" lang="en-US" sz="3000">
                <a:solidFill>
                  <a:srgbClr val="FFFFFF"/>
                </a:solidFill>
                <a:cs typeface="Mandali"/>
              </a:rPr>
              <a:t> </a:t>
            </a:r>
            <a:r>
              <a:rPr dirty="0" err="1" lang="en-US" sz="3000">
                <a:solidFill>
                  <a:srgbClr val="FFFFFF"/>
                </a:solidFill>
                <a:cs typeface="Mandali"/>
              </a:rPr>
              <a:t>ధరించి</a:t>
            </a:r>
            <a:r>
              <a:rPr dirty="0" lang="en-US" sz="3000">
                <a:solidFill>
                  <a:srgbClr val="FFFFFF"/>
                </a:solidFill>
                <a:cs typeface="Mandali"/>
              </a:rPr>
              <a:t> </a:t>
            </a:r>
            <a:r>
              <a:rPr dirty="0" err="1" lang="en-US" sz="3000">
                <a:solidFill>
                  <a:srgbClr val="FFFFFF"/>
                </a:solidFill>
                <a:cs typeface="Mandali"/>
              </a:rPr>
              <a:t>నా</a:t>
            </a:r>
            <a:r>
              <a:rPr dirty="0" lang="en-US" sz="3000">
                <a:solidFill>
                  <a:srgbClr val="FFFFFF"/>
                </a:solidFill>
                <a:cs typeface="Mandali"/>
              </a:rPr>
              <a:t> </a:t>
            </a:r>
            <a:r>
              <a:rPr dirty="0" err="1" lang="en-US" sz="3000">
                <a:solidFill>
                  <a:srgbClr val="FFFFFF"/>
                </a:solidFill>
                <a:cs typeface="Mandali"/>
              </a:rPr>
              <a:t>బలిపీఠముమీద</a:t>
            </a:r>
            <a:r>
              <a:rPr dirty="0" lang="en-US" sz="3000">
                <a:solidFill>
                  <a:srgbClr val="FFFFFF"/>
                </a:solidFill>
                <a:cs typeface="Mandali"/>
              </a:rPr>
              <a:t> </a:t>
            </a:r>
            <a:r>
              <a:rPr dirty="0" err="1" lang="en-US" sz="3000">
                <a:solidFill>
                  <a:srgbClr val="FFFFFF"/>
                </a:solidFill>
                <a:cs typeface="Mandali"/>
              </a:rPr>
              <a:t>అర్పణమును</a:t>
            </a:r>
            <a:r>
              <a:rPr dirty="0" lang="en-US" sz="3000">
                <a:solidFill>
                  <a:srgbClr val="FFFFFF"/>
                </a:solidFill>
                <a:cs typeface="Mandali"/>
              </a:rPr>
              <a:t> </a:t>
            </a:r>
            <a:r>
              <a:rPr dirty="0" err="1" lang="en-US" sz="3000">
                <a:solidFill>
                  <a:srgbClr val="FFFFFF"/>
                </a:solidFill>
                <a:cs typeface="Mandali"/>
              </a:rPr>
              <a:t>ధూపమును</a:t>
            </a:r>
            <a:r>
              <a:rPr dirty="0" lang="en-US" sz="3000">
                <a:solidFill>
                  <a:srgbClr val="FFFFFF"/>
                </a:solidFill>
                <a:cs typeface="Mandali"/>
              </a:rPr>
              <a:t> </a:t>
            </a:r>
            <a:r>
              <a:rPr dirty="0" err="1" lang="en-US" sz="3000">
                <a:solidFill>
                  <a:srgbClr val="FFFFFF"/>
                </a:solidFill>
                <a:cs typeface="Mandali"/>
              </a:rPr>
              <a:t>అర్పించుటకై</a:t>
            </a:r>
            <a:r>
              <a:rPr dirty="0" lang="en-US" sz="3000">
                <a:solidFill>
                  <a:srgbClr val="FFFFFF"/>
                </a:solidFill>
                <a:cs typeface="Mandali"/>
              </a:rPr>
              <a:t> </a:t>
            </a:r>
            <a:r>
              <a:rPr dirty="0" err="1" lang="en-US" sz="3000">
                <a:solidFill>
                  <a:srgbClr val="FFFFFF"/>
                </a:solidFill>
                <a:cs typeface="Mandali"/>
              </a:rPr>
              <a:t>నాకు</a:t>
            </a:r>
            <a:r>
              <a:rPr dirty="0" lang="en-US" sz="3000">
                <a:solidFill>
                  <a:srgbClr val="FFFFFF"/>
                </a:solidFill>
                <a:cs typeface="Mandali"/>
              </a:rPr>
              <a:t> </a:t>
            </a:r>
            <a:r>
              <a:rPr dirty="0" err="1" lang="en-US" sz="3000">
                <a:solidFill>
                  <a:srgbClr val="FFFFFF"/>
                </a:solidFill>
                <a:cs typeface="Mandali"/>
              </a:rPr>
              <a:t>యాజకుడగునట్లు</a:t>
            </a:r>
            <a:r>
              <a:rPr dirty="0" lang="en-US" sz="3000">
                <a:solidFill>
                  <a:srgbClr val="FFFFFF"/>
                </a:solidFill>
                <a:cs typeface="Mandali"/>
              </a:rPr>
              <a:t> </a:t>
            </a:r>
            <a:r>
              <a:rPr dirty="0" err="1" lang="en-US" sz="3000">
                <a:solidFill>
                  <a:srgbClr val="FFFFFF"/>
                </a:solidFill>
                <a:cs typeface="Mandali"/>
              </a:rPr>
              <a:t>ఇశ్రాయేలు</a:t>
            </a:r>
            <a:r>
              <a:rPr dirty="0" lang="en-US" sz="3000">
                <a:solidFill>
                  <a:srgbClr val="FFFFFF"/>
                </a:solidFill>
                <a:cs typeface="Mandali"/>
              </a:rPr>
              <a:t> </a:t>
            </a:r>
            <a:r>
              <a:rPr dirty="0" err="1" lang="en-US" sz="3000">
                <a:solidFill>
                  <a:srgbClr val="FFFFFF"/>
                </a:solidFill>
                <a:cs typeface="Mandali"/>
              </a:rPr>
              <a:t>గోత్రములలోనుండి</a:t>
            </a:r>
            <a:r>
              <a:rPr dirty="0" lang="en-US" sz="3000">
                <a:solidFill>
                  <a:srgbClr val="FFFFFF"/>
                </a:solidFill>
                <a:cs typeface="Mandali"/>
              </a:rPr>
              <a:t> </a:t>
            </a:r>
            <a:r>
              <a:rPr dirty="0" err="1" lang="en-US" sz="3000">
                <a:solidFill>
                  <a:srgbClr val="FFFFFF"/>
                </a:solidFill>
                <a:cs typeface="Mandali"/>
              </a:rPr>
              <a:t>నేనతని</a:t>
            </a:r>
            <a:r>
              <a:rPr dirty="0" lang="en-US" sz="3000">
                <a:solidFill>
                  <a:srgbClr val="FFFFFF"/>
                </a:solidFill>
                <a:cs typeface="Mandali"/>
              </a:rPr>
              <a:t> </a:t>
            </a:r>
            <a:r>
              <a:rPr dirty="0" err="1" lang="en-US" sz="3000">
                <a:solidFill>
                  <a:srgbClr val="FFFFFF"/>
                </a:solidFill>
                <a:cs typeface="Mandali"/>
              </a:rPr>
              <a:t>ఏర్పరచుకొంటిని</a:t>
            </a:r>
            <a:r>
              <a:rPr dirty="0" lang="en-US" sz="3000">
                <a:solidFill>
                  <a:srgbClr val="FFFFFF"/>
                </a:solidFill>
                <a:cs typeface="Mandali"/>
              </a:rPr>
              <a:t>. </a:t>
            </a:r>
            <a:r>
              <a:rPr dirty="0" err="1" lang="en-US" sz="3000">
                <a:solidFill>
                  <a:srgbClr val="FFFFFF"/>
                </a:solidFill>
                <a:cs typeface="Mandali"/>
              </a:rPr>
              <a:t>ఇశ్రాయేలీయులు</a:t>
            </a:r>
            <a:r>
              <a:rPr dirty="0" lang="en-US" sz="3000">
                <a:solidFill>
                  <a:srgbClr val="FFFFFF"/>
                </a:solidFill>
                <a:cs typeface="Mandali"/>
              </a:rPr>
              <a:t> </a:t>
            </a:r>
            <a:r>
              <a:rPr dirty="0" err="1" lang="en-US" sz="3000">
                <a:solidFill>
                  <a:srgbClr val="FFFFFF"/>
                </a:solidFill>
                <a:cs typeface="Mandali"/>
              </a:rPr>
              <a:t>అర్పించిన</a:t>
            </a:r>
            <a:r>
              <a:rPr dirty="0" lang="en-US" sz="3000">
                <a:solidFill>
                  <a:srgbClr val="FFFFFF"/>
                </a:solidFill>
                <a:cs typeface="Mandali"/>
              </a:rPr>
              <a:t> </a:t>
            </a:r>
            <a:r>
              <a:rPr dirty="0" err="1" lang="en-US" sz="3000">
                <a:solidFill>
                  <a:srgbClr val="FFFFFF"/>
                </a:solidFill>
                <a:cs typeface="Mandali"/>
              </a:rPr>
              <a:t>హోమ</a:t>
            </a:r>
            <a:r>
              <a:rPr dirty="0" lang="en-US" sz="3000">
                <a:solidFill>
                  <a:srgbClr val="FFFFFF"/>
                </a:solidFill>
                <a:cs typeface="Mandali"/>
              </a:rPr>
              <a:t> </a:t>
            </a:r>
            <a:r>
              <a:rPr dirty="0" err="1" lang="en-US" sz="3000">
                <a:solidFill>
                  <a:srgbClr val="FFFFFF"/>
                </a:solidFill>
                <a:cs typeface="Mandali"/>
              </a:rPr>
              <a:t>వస్తువులన్నిటిని</a:t>
            </a:r>
            <a:r>
              <a:rPr dirty="0" lang="en-US" sz="3000">
                <a:solidFill>
                  <a:srgbClr val="FFFFFF"/>
                </a:solidFill>
                <a:cs typeface="Mandali"/>
              </a:rPr>
              <a:t> </a:t>
            </a:r>
            <a:r>
              <a:rPr dirty="0" err="1" lang="en-US" sz="3000">
                <a:solidFill>
                  <a:srgbClr val="FFFFFF"/>
                </a:solidFill>
                <a:cs typeface="Mandali"/>
              </a:rPr>
              <a:t>నీ</a:t>
            </a:r>
            <a:r>
              <a:rPr dirty="0" lang="en-US" sz="3000">
                <a:solidFill>
                  <a:srgbClr val="FFFFFF"/>
                </a:solidFill>
                <a:cs typeface="Mandali"/>
              </a:rPr>
              <a:t> </a:t>
            </a:r>
            <a:r>
              <a:rPr dirty="0" err="1" lang="en-US" sz="3000">
                <a:solidFill>
                  <a:srgbClr val="FFFFFF"/>
                </a:solidFill>
                <a:cs typeface="Mandali"/>
              </a:rPr>
              <a:t>పితరుని</a:t>
            </a:r>
            <a:r>
              <a:rPr dirty="0" lang="en-US" sz="3000">
                <a:solidFill>
                  <a:srgbClr val="FFFFFF"/>
                </a:solidFill>
                <a:cs typeface="Mandali"/>
              </a:rPr>
              <a:t> </a:t>
            </a:r>
            <a:r>
              <a:rPr dirty="0" err="1" lang="en-US" sz="3000">
                <a:solidFill>
                  <a:srgbClr val="FFFFFF"/>
                </a:solidFill>
                <a:cs typeface="Mandali"/>
              </a:rPr>
              <a:t>యింటివారికిచ్చితిని</a:t>
            </a:r>
            <a:r>
              <a:rPr dirty="0" lang="en-US" sz="3000">
                <a:solidFill>
                  <a:srgbClr val="FFFFFF"/>
                </a:solidFill>
                <a:cs typeface="Mandali"/>
              </a:rPr>
              <a:t>.</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2:29</a:t>
            </a:r>
            <a:r>
              <a:rPr lang="en-US" sz="3000">
                <a:solidFill>
                  <a:srgbClr val="FFFFFF"/>
                </a:solidFill>
                <a:cs typeface="Mandali"/>
              </a:rPr>
              <a:t> నా నివాస స్థలమునకు నేను నిర్ణయించిన బలి నైవేద్యములను మీరేల తృణీకరించుచున్నారు? మిమ్మును క్రొవ్వబెట్టుకొనుటకై నా జనులగు ఇశ్రాయేలీయులు చేయు నైవేద్యములలో శ్రేష్ఠభాగములను పట్టుకొనుచు, నాకంటె నీ కుమారులను నీవు గొప్ప చేయుచున్నావు.</a:t>
            </a:r>
          </a:p>
          <a:p>
            <a:pPr algn="just">
              <a:lnSpc>
                <a:spcPct val="150000"/>
              </a:lnSpc>
              <a:buNone/>
            </a:pPr>
            <a:r>
              <a:rPr b="1" lang="en-US" sz="3000">
                <a:solidFill>
                  <a:srgbClr val="FFFFFF"/>
                </a:solidFill>
                <a:cs typeface="Mandali"/>
              </a:rPr>
              <a:t>2:30</a:t>
            </a:r>
            <a:r>
              <a:rPr lang="en-US" sz="3000">
                <a:solidFill>
                  <a:srgbClr val="FFFFFF"/>
                </a:solidFill>
                <a:cs typeface="Mandali"/>
              </a:rPr>
              <a:t> నీ యింటి వారును నీ పితరుని యింటివారును నా సన్నిధిని యాజ కత్వము జరిగించుదురని యెహోవా ఆజ్ఞ యిచ్చియున్నను ఇప్పుడు అది నా మనస్సునకు కేవలము ప్రతికూలమాయెనని ఇశ్రాయేలీయుల దేవుడైన యెహోవా సెలవిచ్చుచున్నాడు. కావున యెహోవా వాక్కు ఏదనగా నన్ను ఘనపరచువారిని నేను ఘనపరచుదును. నన్ను తృణీకరించువారు తృణీకారమొందుదురు.</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2:31</a:t>
            </a:r>
            <a:r>
              <a:rPr lang="en-US" sz="3000">
                <a:solidFill>
                  <a:srgbClr val="FFFFFF"/>
                </a:solidFill>
                <a:cs typeface="Mandali"/>
              </a:rPr>
              <a:t> ఆలకించుము; రాగల దినములలో నీ బలమును నీ పితరుని యింటి బలమును నేను తక్కువ చేతును. నీ యింట ముసలివాడు ఒకడును లేకపోవును.</a:t>
            </a:r>
          </a:p>
          <a:p>
            <a:pPr algn="just">
              <a:lnSpc>
                <a:spcPct val="150000"/>
              </a:lnSpc>
              <a:buNone/>
            </a:pPr>
            <a:r>
              <a:rPr b="1" lang="en-US" sz="3000">
                <a:solidFill>
                  <a:srgbClr val="FFFFFF"/>
                </a:solidFill>
                <a:cs typeface="Mandali"/>
              </a:rPr>
              <a:t>2:32</a:t>
            </a:r>
            <a:r>
              <a:rPr lang="en-US" sz="3000">
                <a:solidFill>
                  <a:srgbClr val="FFFFFF"/>
                </a:solidFill>
                <a:cs typeface="Mandali"/>
              </a:rPr>
              <a:t> యెహోవా ఇశ్రాయేలీయులకు చేయదలచిన మేలు విషయములో నా నివాసస్థలమునకు అపాయము కలుగగా నీవు చూతువు. ఎప్పటికిని నీ యింట ముసలివాడు ఉండడు.</a:t>
            </a:r>
          </a:p>
          <a:p>
            <a:pPr algn="just">
              <a:lnSpc>
                <a:spcPct val="150000"/>
              </a:lnSpc>
              <a:buNone/>
            </a:pPr>
            <a:r>
              <a:rPr b="1" lang="en-US" sz="3000">
                <a:solidFill>
                  <a:srgbClr val="FFFFFF"/>
                </a:solidFill>
                <a:cs typeface="Mandali"/>
              </a:rPr>
              <a:t>2:33</a:t>
            </a:r>
            <a:r>
              <a:rPr lang="en-US" sz="3000">
                <a:solidFill>
                  <a:srgbClr val="FFFFFF"/>
                </a:solidFill>
                <a:cs typeface="Mandali"/>
              </a:rPr>
              <a:t> నా బలిపీఠము నొద్ద నెవడు ఉండకుండ నేనందరిని నశింపజేయక విడుచువాడను గనుక అది నీ కన్నులు క్షీణించుటకును నీవు దుఃఖముచేత క్షయమగుటకును సాధనమగును; నీ సంతానపు వారందరు వయఃకాలమందు మరణమవుదురు.</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2:34</a:t>
            </a:r>
            <a:r>
              <a:rPr lang="en-US" sz="3000">
                <a:solidFill>
                  <a:srgbClr val="FFFFFF"/>
                </a:solidFill>
                <a:cs typeface="Mandali"/>
              </a:rPr>
              <a:t> నీ యిద్దరు కుమారులైన హొఫ్నీకిని ఫీనెహాసునకును సంభవించునని నేను చెప్పినదానికి నీకు సూచనగా నుండును.ఒక్క నాటియందే వారిద్దరు మరణమవుదురు.</a:t>
            </a:r>
          </a:p>
          <a:p>
            <a:pPr algn="just">
              <a:lnSpc>
                <a:spcPct val="150000"/>
              </a:lnSpc>
              <a:buNone/>
            </a:pPr>
            <a:r>
              <a:rPr b="1" lang="en-US" sz="3000">
                <a:solidFill>
                  <a:srgbClr val="FFFFFF"/>
                </a:solidFill>
                <a:cs typeface="Mandali"/>
              </a:rPr>
              <a:t>2:35</a:t>
            </a:r>
            <a:r>
              <a:rPr lang="en-US" sz="3000">
                <a:solidFill>
                  <a:srgbClr val="FFFFFF"/>
                </a:solidFill>
                <a:cs typeface="Mandali"/>
              </a:rPr>
              <a:t> తరువాత నమ్మకమైన ఒక యాజకుని నేను నియమింతును; అతడు నా యోచననుబట్టి నా కనుకూలముగా యాజకత్వము జరిగించును, అతనికి నేను నమ్మకమైన సంతానము పుట్టింతును, అతడు నా అభిషిక్తుని సన్నిధిని ఎప్పటికిని యాజకత్వము జరిగించును.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2:36</a:t>
            </a:r>
            <a:r>
              <a:rPr lang="en-US" sz="3000">
                <a:solidFill>
                  <a:srgbClr val="FFFFFF"/>
                </a:solidFill>
                <a:cs typeface="Mandali"/>
              </a:rPr>
              <a:t> తరువాత నమ్మకమైన ఒక యాజకుని నేను నియమింతును; అతడు నా యోచననుబట్టి నా కనుకూలముగా యాజకత్వము జరిగించును, అతనికి నేను నమ్మకమైన సంతానము పుట్టింతును, అతడు నా అభిషిక్తుని సన్నిధిని ఎప్పటికిని యాజకత్వము జరిగించును.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667000"/>
            <a:ext cx="11430000" cy="1270000"/>
          </a:xfrm>
        </p:spPr>
        <p:txBody>
          <a:bodyPr/>
          <a:lstStyle/>
          <a:p>
            <a:pPr algn="ctr"/>
            <a:r>
              <a:rPr b="true" lang="en-US" sz="5000">
                <a:solidFill>
                  <a:srgbClr val="FFFFFF"/>
                </a:solidFill>
                <a:cs typeface="Mandali"/>
              </a:rPr>
              <a:t>1సమూయేలు</a:t>
            </a:r>
          </a:p>
        </p:txBody>
      </p:sp>
      <p:sp>
        <p:nvSpPr>
          <p:cNvPr id="3" name="Subtitle 2"/>
          <p:cNvSpPr>
            <a:spLocks noGrp="1"/>
          </p:cNvSpPr>
          <p:nvPr>
            <p:ph idx="1" type="subTitle"/>
          </p:nvPr>
        </p:nvSpPr>
        <p:spPr>
          <a:xfrm>
            <a:off x="304800" y="4064000"/>
            <a:ext cx="11430000" cy="2540000"/>
          </a:xfrm>
        </p:spPr>
        <p:txBody>
          <a:bodyPr/>
          <a:lstStyle>
            <a:lvl1pPr algn="ctr" indent="0" marL="0">
              <a:buNone/>
              <a:defRPr>
                <a:solidFill>
                  <a:schemeClr val="tx1">
                    <a:tint val="75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pPr algn="ctr"/>
            <a:r>
              <a:rPr b="true" lang="en-US" sz="3000">
                <a:solidFill>
                  <a:srgbClr val="FFFFFF"/>
                </a:solidFill>
                <a:cs typeface="Mandali"/>
              </a:rPr>
              <a:t>అధ్యాయము 2
పరిశుద్ధ గ్రంధము
www.TeluguBibleStudy.com</a:t>
            </a:r>
          </a:p>
        </p:txBody>
      </p:sp>
      <p:pic>
        <p:nvPicPr>
          <p:cNvPr id="4" name="Picture 4"/>
          <p:cNvPicPr>
            <a:picLocks noChangeAspect="true"/>
          </p:cNvPicPr>
          <p:nvPr/>
        </p:nvPicPr>
        <p:blipFill>
          <a:blip r:embed="rId2"/>
          <a:stretch>
            <a:fillRect/>
          </a:stretch>
        </p:blipFill>
        <p:spPr>
          <a:xfrm>
            <a:off x="4445000" y="127000"/>
            <a:ext cx="2540000" cy="2540000"/>
          </a:xfrm>
          <a:prstGeom prst="rect">
            <a:avLst/>
          </a:prstGeom>
        </p:spPr>
      </p:pic>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2:1</a:t>
            </a:r>
            <a:r>
              <a:rPr lang="en-US" sz="3000">
                <a:solidFill>
                  <a:srgbClr val="FFFFFF"/>
                </a:solidFill>
                <a:cs typeface="Mandali"/>
              </a:rPr>
              <a:t> మరియు హన్నా విజ్ఞాపనచేసి యీలాగనెను నా హృదయము యెహోవాయందు సంతోషించుచున్నది. యెహోవాయందు నాకు మహా బలము కలిగెను నీవలని రక్షణను బట్టి సంతోషించుచున్నాను నా విరోధులమీద నేను అతిశయపడుదును.</a:t>
            </a:r>
          </a:p>
          <a:p>
            <a:pPr algn="just">
              <a:lnSpc>
                <a:spcPct val="150000"/>
              </a:lnSpc>
              <a:buNone/>
            </a:pPr>
            <a:r>
              <a:rPr b="1" lang="en-US" sz="3000">
                <a:solidFill>
                  <a:srgbClr val="FFFFFF"/>
                </a:solidFill>
                <a:cs typeface="Mandali"/>
              </a:rPr>
              <a:t>2:2</a:t>
            </a:r>
            <a:r>
              <a:rPr lang="en-US" sz="3000">
                <a:solidFill>
                  <a:srgbClr val="FFFFFF"/>
                </a:solidFill>
                <a:cs typeface="Mandali"/>
              </a:rPr>
              <a:t> యెహోవావంటి పరిశుద్ధ దేవుడు ఒకడును లేడు నీవు తప్ప మరి ఏ దేవుడును లేడు మన దేవునివంటి ఆశ్రయదుర్గమేదియు లేదు.</a:t>
            </a:r>
          </a:p>
          <a:p>
            <a:pPr algn="just">
              <a:lnSpc>
                <a:spcPct val="150000"/>
              </a:lnSpc>
              <a:buNone/>
            </a:pPr>
            <a:r>
              <a:rPr b="1" lang="en-US" sz="3000">
                <a:solidFill>
                  <a:srgbClr val="FFFFFF"/>
                </a:solidFill>
                <a:cs typeface="Mandali"/>
              </a:rPr>
              <a:t>2:3</a:t>
            </a:r>
            <a:r>
              <a:rPr lang="en-US" sz="3000">
                <a:solidFill>
                  <a:srgbClr val="FFFFFF"/>
                </a:solidFill>
                <a:cs typeface="Mandali"/>
              </a:rPr>
              <a:t> యెహోవా అనంతజ్ఞానియగు దేవుడు ఆయనే క్రియలను పరీక్షించువాడు ఇకను అంత గర్వముగా మాటలాడకుడి గర్వపుమాటలు మీ నోట రానియ్యకుడి.</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2:4</a:t>
            </a:r>
            <a:r>
              <a:rPr lang="en-US" sz="3000">
                <a:solidFill>
                  <a:srgbClr val="FFFFFF"/>
                </a:solidFill>
                <a:cs typeface="Mandali"/>
              </a:rPr>
              <a:t> ప్రఖ్యాతినొందిన విలుకాండ్రు ఓడిపోవుదురు తొట్రిల్లినవారు బలము ధరించుదురు.</a:t>
            </a:r>
          </a:p>
          <a:p>
            <a:pPr algn="just">
              <a:lnSpc>
                <a:spcPct val="150000"/>
              </a:lnSpc>
              <a:buNone/>
            </a:pPr>
            <a:r>
              <a:rPr b="1" lang="en-US" sz="3000">
                <a:solidFill>
                  <a:srgbClr val="FFFFFF"/>
                </a:solidFill>
                <a:cs typeface="Mandali"/>
              </a:rPr>
              <a:t>2:5</a:t>
            </a:r>
            <a:r>
              <a:rPr lang="en-US" sz="3000">
                <a:solidFill>
                  <a:srgbClr val="FFFFFF"/>
                </a:solidFill>
                <a:cs typeface="Mandali"/>
              </a:rPr>
              <a:t> తృప్తిగా భుజించినవారు అన్నము కావలెనని కూలికిపోవుదురు ఆకలి గొనినవారు ఆకలితీర తిందురు గొడ్రాలు ఏడుగురు పిల్లలను కనును అనేకమైన పిల్లలను కనినది కృశించిపోవును.</a:t>
            </a:r>
          </a:p>
          <a:p>
            <a:pPr algn="just">
              <a:lnSpc>
                <a:spcPct val="150000"/>
              </a:lnSpc>
              <a:buNone/>
            </a:pPr>
            <a:r>
              <a:rPr b="1" lang="en-US" sz="3000">
                <a:solidFill>
                  <a:srgbClr val="FFFFFF"/>
                </a:solidFill>
                <a:cs typeface="Mandali"/>
              </a:rPr>
              <a:t>2:6</a:t>
            </a:r>
            <a:r>
              <a:rPr lang="en-US" sz="3000">
                <a:solidFill>
                  <a:srgbClr val="FFFFFF"/>
                </a:solidFill>
                <a:cs typeface="Mandali"/>
              </a:rPr>
              <a:t> జనులను సజీవులనుగాను మృతులనుగాను చేయువాడు యెహోవాయే పాతాళమునకు పంపుచు అందులోనుండి రప్పించుచుండువాడు ఆయనే.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2:7</a:t>
            </a:r>
            <a:r>
              <a:rPr lang="en-US" sz="3000">
                <a:solidFill>
                  <a:srgbClr val="FFFFFF"/>
                </a:solidFill>
                <a:cs typeface="Mandali"/>
              </a:rPr>
              <a:t> యెహోవా దారిద్ర్యమును ఐశ్వర్యమును కలుగజేయువాడు క్రుంగజేయువాడును లేవనెత్తువాడును ఆయనే.</a:t>
            </a:r>
          </a:p>
          <a:p>
            <a:pPr algn="just">
              <a:lnSpc>
                <a:spcPct val="150000"/>
              </a:lnSpc>
              <a:buNone/>
            </a:pPr>
            <a:r>
              <a:rPr b="1" lang="en-US" sz="3000">
                <a:solidFill>
                  <a:srgbClr val="FFFFFF"/>
                </a:solidFill>
                <a:cs typeface="Mandali"/>
              </a:rPr>
              <a:t>2:8</a:t>
            </a:r>
            <a:r>
              <a:rPr lang="en-US" sz="3000">
                <a:solidFill>
                  <a:srgbClr val="FFFFFF"/>
                </a:solidFill>
                <a:cs typeface="Mandali"/>
              </a:rPr>
              <a:t> దరిద్రులను అధికారులతో కూర్చుండబెట్టుటకును మహిమగల సింహాసనమును స్వతంత్రింపజేయుటకును వారిని మంటిలోనుండి యెత్తువాడు ఆయనే లేమిగలవారిని పెంటకుప్పమీదినుండి లేవనెత్తువాడు ఆయనే. భూమియొక్క స్తంభములు యెహోవా వశము,లోకమును వాటిమీద ఆయన నిలిపియున్నాడు.</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2:9</a:t>
            </a:r>
            <a:r>
              <a:rPr lang="en-US" sz="3000">
                <a:solidFill>
                  <a:srgbClr val="FFFFFF"/>
                </a:solidFill>
                <a:cs typeface="Mandali"/>
              </a:rPr>
              <a:t> తన భక్తుల పాదములు తొట్రిల్లకుండ ఆయన వారిని కాపాడును దుర్మార్గులు అంధకారమందు మాటు మణుగుదురు బలముచేత ఎవడును జయము నొందడు.</a:t>
            </a:r>
          </a:p>
          <a:p>
            <a:pPr algn="just">
              <a:lnSpc>
                <a:spcPct val="150000"/>
              </a:lnSpc>
              <a:buNone/>
            </a:pPr>
            <a:r>
              <a:rPr b="1" lang="en-US" sz="3000">
                <a:solidFill>
                  <a:srgbClr val="FFFFFF"/>
                </a:solidFill>
                <a:cs typeface="Mandali"/>
              </a:rPr>
              <a:t>2:10</a:t>
            </a:r>
            <a:r>
              <a:rPr lang="en-US" sz="3000">
                <a:solidFill>
                  <a:srgbClr val="FFFFFF"/>
                </a:solidFill>
                <a:cs typeface="Mandali"/>
              </a:rPr>
              <a:t> యెహోవాతో వాదించువారు నాశనమగుదురు పరమండలములో నుండి ఆయన వారిపైన యురుమువలె గర్జించును లోకపు సరిహద్దులలో నుండువారికి ఆయన తీర్పు తీర్చును తాను నియమించిన రాజునకు ఆయన బలమిచ్చును తాను అభిషేకించినవానికి అధికబలము కలుగజేయును.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2:11</a:t>
            </a:r>
            <a:r>
              <a:rPr lang="en-US" sz="3000">
                <a:solidFill>
                  <a:srgbClr val="FFFFFF"/>
                </a:solidFill>
                <a:cs typeface="Mandali"/>
              </a:rPr>
              <a:t> తరువాత ఎల్కానా రామాలోని తన యింటికి వెళ్లిపోయెను; అయితే ఆ బాలుడు యాజకుడైన ఏలీ యెదుట యెహోవాకు పరిచర్యచేయుచుండెను.</a:t>
            </a:r>
          </a:p>
          <a:p>
            <a:pPr algn="just">
              <a:lnSpc>
                <a:spcPct val="150000"/>
              </a:lnSpc>
              <a:buNone/>
            </a:pPr>
            <a:r>
              <a:rPr b="1" lang="en-US" sz="3000">
                <a:solidFill>
                  <a:srgbClr val="FFFFFF"/>
                </a:solidFill>
                <a:cs typeface="Mandali"/>
              </a:rPr>
              <a:t>2:12</a:t>
            </a:r>
            <a:r>
              <a:rPr lang="en-US" sz="3000">
                <a:solidFill>
                  <a:srgbClr val="FFFFFF"/>
                </a:solidFill>
                <a:cs typeface="Mandali"/>
              </a:rPr>
              <a:t> ఏలీ కుమారులు యెహోవాను ఎరుగనివారై మిక్కిలి దుర్మార్గులై యుండిరి.</a:t>
            </a:r>
          </a:p>
          <a:p>
            <a:pPr algn="just">
              <a:lnSpc>
                <a:spcPct val="150000"/>
              </a:lnSpc>
              <a:buNone/>
            </a:pPr>
            <a:r>
              <a:rPr b="1" lang="en-US" sz="3000">
                <a:solidFill>
                  <a:srgbClr val="FFFFFF"/>
                </a:solidFill>
                <a:cs typeface="Mandali"/>
              </a:rPr>
              <a:t>2:13</a:t>
            </a:r>
            <a:r>
              <a:rPr lang="en-US" sz="3000">
                <a:solidFill>
                  <a:srgbClr val="FFFFFF"/>
                </a:solidFill>
                <a:cs typeface="Mandali"/>
              </a:rPr>
              <a:t> జనులవిషయమై యాజకులు చేయుచు వచ్చిన పని యేమనగా, ఎవడైన బలిపశువును వధించిన మీదట మాంసము ఉడుకుచుండగా యాజకుని వారు మూడు ముండ్లుగల కొంకిని తీసికొనివచ్చి</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2:14</a:t>
            </a:r>
            <a:r>
              <a:rPr lang="en-US" sz="3000">
                <a:solidFill>
                  <a:srgbClr val="FFFFFF"/>
                </a:solidFill>
                <a:cs typeface="Mandali"/>
              </a:rPr>
              <a:t> బొరుసులో గాని తపేలలోగాని గూనలోగాని కుండలోగాని అది గుచ్చినపుడు ఆ కొంకిచేత బయటకు వచ్చినదంతయు యాజకుడు తనకొరకు తీసికొనును. షిలోహుకు వచ్చు ఇశ్రాయేలీయులందరికిని వీరు ఈలాగున చేయుచువచ్చిరి.</a:t>
            </a:r>
          </a:p>
          <a:p>
            <a:pPr algn="just">
              <a:lnSpc>
                <a:spcPct val="150000"/>
              </a:lnSpc>
              <a:buNone/>
            </a:pPr>
            <a:r>
              <a:rPr b="1" lang="en-US" sz="3000">
                <a:solidFill>
                  <a:srgbClr val="FFFFFF"/>
                </a:solidFill>
                <a:cs typeface="Mandali"/>
              </a:rPr>
              <a:t>2:15</a:t>
            </a:r>
            <a:r>
              <a:rPr lang="en-US" sz="3000">
                <a:solidFill>
                  <a:srgbClr val="FFFFFF"/>
                </a:solidFill>
                <a:cs typeface="Mandali"/>
              </a:rPr>
              <a:t> ఇదియు గాక వారు క్రొవ్వును దహింపకమునుపు యాజకుని పనివాడు వచ్చి బలిపశువును వధించువానితోయాజకునికి వండించుటకై మాంసమిమ్ము, ఉడకబెట్టిన మాంసము అతడు నీయొద్ద తీసికొనడు, పచ్చి మాంసమే కావలెను అని చెప్పుచువచ్చెను.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2:16</a:t>
            </a:r>
            <a:r>
              <a:rPr lang="en-US" sz="3000">
                <a:solidFill>
                  <a:srgbClr val="FFFFFF"/>
                </a:solidFill>
                <a:cs typeface="Mandali"/>
              </a:rPr>
              <a:t> ఈ క్షణమందే వారు క్రొవ్వును దహింతురు, తరువాత నీ మనస్సు వచ్చినంతమట్టుకు తీసికొనవచ్చునని వానితో ఆ మనిషి చెప్పినయెడల వాడు ఆలాగువద్దు ఇప్పుడే యియ్యవలెను, లేనియెడల బలవంతముచేత తీసికొందుననును.</a:t>
            </a:r>
          </a:p>
          <a:p>
            <a:pPr algn="just">
              <a:lnSpc>
                <a:spcPct val="150000"/>
              </a:lnSpc>
              <a:buNone/>
            </a:pPr>
            <a:r>
              <a:rPr b="1" lang="en-US" sz="3000">
                <a:solidFill>
                  <a:srgbClr val="FFFFFF"/>
                </a:solidFill>
                <a:cs typeface="Mandali"/>
              </a:rPr>
              <a:t>2:17</a:t>
            </a:r>
            <a:r>
              <a:rPr lang="en-US" sz="3000">
                <a:solidFill>
                  <a:srgbClr val="FFFFFF"/>
                </a:solidFill>
                <a:cs typeface="Mandali"/>
              </a:rPr>
              <a:t> అందువలన జనులు యెహోవాకు నైవేద్యము చేయుటయందు అసహ్యపడుటకు ఆ యౌవనులు కారణమైరి, గనుక వారి పాపము యెహోవా సన్నిధిని బహు గొప్పదాయెను.</a:t>
            </a:r>
          </a:p>
          <a:p>
            <a:pPr algn="just">
              <a:lnSpc>
                <a:spcPct val="150000"/>
              </a:lnSpc>
              <a:buNone/>
            </a:pPr>
            <a:r>
              <a:rPr b="1" lang="en-US" sz="3000">
                <a:solidFill>
                  <a:srgbClr val="FFFFFF"/>
                </a:solidFill>
                <a:cs typeface="Mandali"/>
              </a:rPr>
              <a:t>2:18</a:t>
            </a:r>
            <a:r>
              <a:rPr lang="en-US" sz="3000">
                <a:solidFill>
                  <a:srgbClr val="FFFFFF"/>
                </a:solidFill>
                <a:cs typeface="Mandali"/>
              </a:rPr>
              <a:t> బాలుడైన సమూయేలు నారతో నేయబడిన ఏఫోదు ధరించుకొని యెహోవాకు పరిచర్య చేయుచుండెను.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b="1" lang="en-US" sz="3600">
                <a:solidFill>
                  <a:srgbClr val="FFFFFF"/>
                </a:solidFill>
                <a:cs typeface="Mandali"/>
              </a:rPr>
              <a:t>అధ్యాయము 2</a:t>
            </a:r>
          </a:p>
        </p:txBody>
      </p:sp>
      <p:sp>
        <p:nvSpPr>
          <p:cNvPr id="3" name="Content Placeholder 2"/>
          <p:cNvSpPr>
            <a:spLocks noGrp="1"/>
          </p:cNvSpPr>
          <p:nvPr>
            <p:ph idx="1"/>
          </p:nvPr>
        </p:nvSpPr>
        <p:spPr/>
        <p:txBody>
          <a:bodyPr/>
          <a:lstStyle/>
          <a:p>
            <a:pPr algn="just">
              <a:lnSpc>
                <a:spcPct val="150000"/>
              </a:lnSpc>
              <a:buNone/>
            </a:pPr>
            <a:r>
              <a:rPr b="1" lang="en-US" sz="3000">
                <a:solidFill>
                  <a:srgbClr val="FFFFFF"/>
                </a:solidFill>
                <a:cs typeface="Mandali"/>
              </a:rPr>
              <a:t>2:19</a:t>
            </a:r>
            <a:r>
              <a:rPr lang="en-US" sz="3000">
                <a:solidFill>
                  <a:srgbClr val="FFFFFF"/>
                </a:solidFill>
                <a:cs typeface="Mandali"/>
              </a:rPr>
              <a:t> వాని తల్లి వానికి చిన్న అంగీ ఒకటి కుట్టి యేటేట బలి అర్పించుటకు తన పెనిమిటితోకూడ వచ్చినప్పుడు దాని తెచ్చి వానికిచ్చుచు వచ్చెను.</a:t>
            </a:r>
          </a:p>
          <a:p>
            <a:pPr algn="just">
              <a:lnSpc>
                <a:spcPct val="150000"/>
              </a:lnSpc>
              <a:buNone/>
            </a:pPr>
            <a:r>
              <a:rPr b="1" lang="en-US" sz="3000">
                <a:solidFill>
                  <a:srgbClr val="FFFFFF"/>
                </a:solidFill>
                <a:cs typeface="Mandali"/>
              </a:rPr>
              <a:t>2:20</a:t>
            </a:r>
            <a:r>
              <a:rPr lang="en-US" sz="3000">
                <a:solidFill>
                  <a:srgbClr val="FFFFFF"/>
                </a:solidFill>
                <a:cs typeface="Mandali"/>
              </a:rPr>
              <a:t> యెహోవా సన్నిధిని మనవి చేసికొనగా నీకు దొరకిన యీ సంతానమునకు ప్రతిగా యెహోవా నీకు సంతానము నిచ్చునుగాక అని ఏలీ ఎల్కానాను అతని భార్యను దీవించిన తరువాత వారు ఇంటికి వెళ్లిరి.</a:t>
            </a:r>
          </a:p>
          <a:p>
            <a:pPr algn="just">
              <a:lnSpc>
                <a:spcPct val="150000"/>
              </a:lnSpc>
              <a:buNone/>
            </a:pPr>
            <a:r>
              <a:rPr b="1" lang="en-US" sz="3000">
                <a:solidFill>
                  <a:srgbClr val="FFFFFF"/>
                </a:solidFill>
                <a:cs typeface="Mandali"/>
              </a:rPr>
              <a:t>2:21</a:t>
            </a:r>
            <a:r>
              <a:rPr lang="en-US" sz="3000">
                <a:solidFill>
                  <a:srgbClr val="FFFFFF"/>
                </a:solidFill>
                <a:cs typeface="Mandali"/>
              </a:rPr>
              <a:t> యెహోవా హన్నాను దర్శింపగా ఆమె గర్భవతియై ముగ్గురు కుమాళ్లను ఇద్దరు కుమార్తెలను కనెను. అయితే బాలుడగు సమూయేలు యెహోవా సన్నిధిని ఉండి యెదుగుచుండెను.</a:t>
            </a:r>
          </a:p>
        </p:txBody>
      </p:sp>
      <p:pic>
        <p:nvPicPr>
          <p:cNvPr id="4" name="Picture 4"/>
          <p:cNvPicPr>
            <a:picLocks noChangeAspect="1"/>
          </p:cNvPicPr>
          <p:nvPr/>
        </p:nvPicPr>
        <p:blipFill>
          <a:blip r:embed="rId2"/>
          <a:stretch>
            <a:fillRect/>
          </a:stretch>
        </p:blipFill>
        <p:spPr>
          <a:xfrm>
            <a:off x="304800" y="952500"/>
            <a:ext cx="3810000" cy="762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789</Words>
  <Application>Microsoft Office PowerPoint</Application>
  <PresentationFormat>Widescreen</PresentationFormat>
  <Paragraphs>53</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1 సమూయేలు</vt:lpstr>
      <vt:lpstr>అధ్యాయము 2</vt:lpstr>
      <vt:lpstr>అధ్యాయము 2</vt:lpstr>
      <vt:lpstr>అధ్యాయము 2</vt:lpstr>
      <vt:lpstr>అధ్యాయము 2</vt:lpstr>
      <vt:lpstr>అధ్యాయము 2</vt:lpstr>
      <vt:lpstr>అధ్యాయము 2</vt:lpstr>
      <vt:lpstr>అధ్యాయము 2</vt:lpstr>
      <vt:lpstr>అధ్యాయము 2</vt:lpstr>
      <vt:lpstr>అధ్యాయము 2</vt:lpstr>
      <vt:lpstr>అధ్యాయము 2</vt:lpstr>
      <vt:lpstr>అధ్యాయము 2</vt:lpstr>
      <vt:lpstr>అధ్యాయము 2</vt:lpstr>
      <vt:lpstr>అధ్యాయము 2</vt:lpstr>
      <vt:lpstr>అధ్యాయము 2</vt:lpstr>
      <vt:lpstr>అధ్యాయము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creator>BIBLE Nestam</dc:creator>
  <cp:lastModifiedBy>www.teluguBIBLEstudy.com</cp:lastModifiedBy>
  <dcterms:modified xsi:type="dcterms:W3CDTF">2021-02-10T04:45:28Z</dcterms:modified>
  <cp:revision>2</cp:revision>
  <dc:title>1 సమూయేలు</dc:title>
</cp:coreProperties>
</file>